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C2ECF5D7-C164-444E-A798-E67D579EA24A}">
  <a:tblStyle styleId="{C2ECF5D7-C164-444E-A798-E67D579EA2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-96" y="-900"/>
      </p:cViewPr>
      <p:guideLst>
        <p:guide orient="horz"/>
        <p:guide orient="horz" pos="22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>
    <mc:Choice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p14:dur="400">
        <p:fade thruBlk="1"/>
      </p:transition>
    </mc:Choice>
    <mc:Fallback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aw.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sz="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0" name="Google Shape;1160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Answer the following questions in bullet points under the screenshot if space allows. </a:t>
            </a:r>
            <a:br>
              <a:rPr lang="en" sz="1200" dirty="0"/>
            </a:br>
            <a:r>
              <a:rPr lang="en" sz="1200" dirty="0"/>
              <a:t>Otherwise, add the answers to speaker notes. </a:t>
            </a:r>
            <a:endParaRPr sz="1200" dirty="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What time did the port scan occur</a:t>
            </a:r>
            <a:r>
              <a:rPr lang="en" sz="1200" dirty="0" smtClean="0"/>
              <a:t>? Between Midnight and 1AM on July 24th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packets were sent, and from which IP</a:t>
            </a:r>
            <a:r>
              <a:rPr lang="en" sz="1200" dirty="0" smtClean="0"/>
              <a:t>? 28,830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What indicates that this was a port scan</a:t>
            </a:r>
            <a:r>
              <a:rPr lang="en" sz="1200" dirty="0" smtClean="0"/>
              <a:t>? Each log was different destination port number.</a:t>
            </a:r>
            <a:endParaRPr sz="1200" dirty="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681" y="2006867"/>
            <a:ext cx="8069580" cy="224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0" name="Google Shape;1170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What time did the request </a:t>
            </a:r>
            <a:r>
              <a:rPr lang="en" sz="1200" dirty="0" smtClean="0"/>
              <a:t>occur?July 24</a:t>
            </a:r>
            <a:r>
              <a:rPr lang="en" sz="1200" baseline="30000" dirty="0" smtClean="0"/>
              <a:t>th</a:t>
            </a:r>
            <a:r>
              <a:rPr lang="en" sz="1200" dirty="0" smtClean="0"/>
              <a:t> at 1:22 AM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 smtClean="0"/>
              <a:t> </a:t>
            </a:r>
            <a:r>
              <a:rPr lang="en" sz="1200" dirty="0"/>
              <a:t>How many requests were made</a:t>
            </a:r>
            <a:r>
              <a:rPr lang="en" sz="1200" dirty="0" smtClean="0"/>
              <a:t>? 14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Which files were requested? What did they contain</a:t>
            </a:r>
            <a:r>
              <a:rPr lang="en" sz="1200" dirty="0" smtClean="0"/>
              <a:t>? </a:t>
            </a:r>
            <a:r>
              <a:rPr lang="en-US" sz="1200" dirty="0" smtClean="0"/>
              <a:t>S</a:t>
            </a:r>
            <a:r>
              <a:rPr lang="en" sz="1200" dirty="0" smtClean="0"/>
              <a:t>ecret folder conatining the password for Ryan</a:t>
            </a:r>
            <a:endParaRPr sz="1200" dirty="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961" y="2396405"/>
            <a:ext cx="8298180" cy="224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were made in the attack</a:t>
            </a:r>
            <a:r>
              <a:rPr lang="en" sz="1200" dirty="0" smtClean="0"/>
              <a:t>? 14794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had been made before the attacker </a:t>
            </a:r>
            <a:br>
              <a:rPr lang="en" sz="1200" dirty="0"/>
            </a:br>
            <a:r>
              <a:rPr lang="en" sz="1200" dirty="0"/>
              <a:t>discovered the password</a:t>
            </a:r>
            <a:r>
              <a:rPr lang="en" sz="1200" dirty="0" smtClean="0"/>
              <a:t>? 14794 because the scan was stopsed after the brute force login attempt was a success.</a:t>
            </a:r>
            <a:endParaRPr sz="1200" dirty="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0507" y="1803494"/>
            <a:ext cx="7666597" cy="2922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Answer the following questions in bullet points under the screenshot if space allows. </a:t>
            </a:r>
            <a:br>
              <a:rPr lang="en" sz="1200" dirty="0"/>
            </a:br>
            <a:r>
              <a:rPr lang="en" sz="1200" dirty="0"/>
              <a:t>Otherwise, add the answers to speaker notes. </a:t>
            </a:r>
            <a:endParaRPr sz="1200" dirty="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were made to this directory</a:t>
            </a:r>
            <a:r>
              <a:rPr lang="en" sz="1200" dirty="0" smtClean="0"/>
              <a:t>? </a:t>
            </a:r>
            <a:r>
              <a:rPr lang="en" sz="1200" dirty="0" smtClean="0"/>
              <a:t>36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Which files were requested</a:t>
            </a:r>
            <a:r>
              <a:rPr lang="en" sz="1200" dirty="0" smtClean="0"/>
              <a:t>? </a:t>
            </a:r>
            <a:r>
              <a:rPr lang="en-US" sz="1200" dirty="0" smtClean="0"/>
              <a:t>S</a:t>
            </a:r>
            <a:r>
              <a:rPr lang="en" sz="1200" dirty="0" smtClean="0"/>
              <a:t>hell2.php</a:t>
            </a:r>
            <a:endParaRPr sz="1200" dirty="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9136" y="1674598"/>
            <a:ext cx="7545387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sz="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port scans?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smtClean="0"/>
              <a:t>A check for greater than 10 requests on ports other than 80 and 22.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threshold would you set to activate this alarm</a:t>
            </a:r>
            <a:r>
              <a:rPr lang="en" sz="1400" dirty="0" smtClean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 smtClean="0"/>
              <a:t>In theory there should be no requests to any port outside 80 and 22 but to prevent any flase alarms, we can set it to 10.</a:t>
            </a:r>
            <a:endParaRPr sz="1400" b="1" dirty="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configurations can be set on the host to mitigate port scans?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smtClean="0"/>
              <a:t>Implementing an adaptive firewall that notifies the SOC admin when it detects scanning activity. At a minimum using a firewall. Additionally, set max login attempts number to be flagged when a brute force is underway.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smtClean="0"/>
              <a:t>Describe </a:t>
            </a:r>
            <a:r>
              <a:rPr lang="en" sz="1400" dirty="0"/>
              <a:t>the solution. If possible, provide required command lines.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unauthorized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smtClean="0"/>
              <a:t>An alarm triggered if someone tries to access a folder outside of the available folder.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smtClean="0"/>
              <a:t>Set to one because we don’t want any one to access it.</a:t>
            </a:r>
            <a:endParaRPr sz="1400" b="1" dirty="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unwanted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r>
              <a:rPr lang="en-US" sz="1400" b="1" dirty="0" smtClean="0"/>
              <a:t>Prevent access to this file and folder over the web.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required command lines.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brute force attacks?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lvl="0"/>
            <a:r>
              <a:rPr lang="en-US" sz="1400" b="1" dirty="0" smtClean="0"/>
              <a:t>We could set an alert if 401 Unauthorized is returned from any server over a certain threshold that would weed out forgotten passwords.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smtClean="0"/>
              <a:t>What </a:t>
            </a:r>
            <a:r>
              <a:rPr lang="en" sz="1400" dirty="0"/>
              <a:t>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smtClean="0"/>
              <a:t>10 an hour</a:t>
            </a:r>
            <a:endParaRPr sz="1400" b="1"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brute force attacks?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smtClean="0"/>
              <a:t>After 10 unauthorized access requests, the </a:t>
            </a:r>
            <a:r>
              <a:rPr lang="en-US" sz="1400" b="1" dirty="0" err="1" smtClean="0"/>
              <a:t>webserver</a:t>
            </a:r>
            <a:r>
              <a:rPr lang="en-US" sz="1400" b="1" dirty="0" smtClean="0"/>
              <a:t> can terminate </a:t>
            </a:r>
            <a:r>
              <a:rPr lang="en-US" sz="1400" b="1" dirty="0" err="1" smtClean="0"/>
              <a:t>connectiosn</a:t>
            </a:r>
            <a:r>
              <a:rPr lang="en-US" sz="1400" b="1" dirty="0" smtClean="0"/>
              <a:t> to the offender.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line(s).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access to this directory?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r>
              <a:rPr lang="en-US" sz="1400" b="1" dirty="0" smtClean="0"/>
              <a:t>C</a:t>
            </a:r>
            <a:r>
              <a:rPr lang="en-US" sz="1400" b="1" dirty="0" smtClean="0"/>
              <a:t>reate </a:t>
            </a:r>
            <a:r>
              <a:rPr lang="en-US" sz="1400" b="1" dirty="0" smtClean="0"/>
              <a:t>an alert anytime this directory is accessed by a machine other than the machine that should have access.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smtClean="0"/>
              <a:t>0 per hour</a:t>
            </a:r>
            <a:endParaRPr sz="1400" b="1" dirty="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control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r>
              <a:rPr lang="en-US" sz="1400" b="1" dirty="0" smtClean="0"/>
              <a:t>Prevent access to this file and </a:t>
            </a:r>
            <a:r>
              <a:rPr lang="en-US" sz="1400" b="1" dirty="0" smtClean="0"/>
              <a:t>folder.</a:t>
            </a:r>
            <a:endParaRPr lang="en-US" sz="1400" b="1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line(s).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file uploads?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smtClean="0"/>
              <a:t>If the firewalls are implemented as recommended in previous slides, this outgoing traffic will be blocked form this port.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smtClean="0"/>
              <a:t>What </a:t>
            </a:r>
            <a:r>
              <a:rPr lang="en" sz="1400" dirty="0"/>
              <a:t>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smtClean="0"/>
              <a:t>0 per hour</a:t>
            </a:r>
            <a:endParaRPr sz="1400" b="1"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file uploads?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lvl="0"/>
            <a:r>
              <a:rPr lang="en-US" sz="1400" dirty="0" smtClean="0"/>
              <a:t>Removing the ability to upload files to this directory over </a:t>
            </a:r>
            <a:r>
              <a:rPr lang="en-US" sz="1400" dirty="0" smtClean="0"/>
              <a:t>port 80.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[Insert Here]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Range: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{C2ECF5D7-C164-444E-A798-E67D579EA24A}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 Host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Unknown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r>
                        <a:rPr lang="en-US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Server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Unknown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</a:t>
                      </a:r>
                      <a:r>
                        <a:rPr lang="en-US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Unknown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 (Web-Server)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</a:t>
            </a:r>
            <a:r>
              <a:rPr lang="en" dirty="0" smtClean="0">
                <a:latin typeface="Roboto Medium"/>
                <a:ea typeface="Roboto Medium"/>
                <a:cs typeface="Roboto Medium"/>
                <a:sym typeface="Roboto Medium"/>
              </a:rPr>
              <a:t> (CVSS&gt;9) vulnerabilities </a:t>
            </a:r>
            <a:r>
              <a:rPr lang="en" dirty="0">
                <a:latin typeface="Roboto Medium"/>
                <a:ea typeface="Roboto Medium"/>
                <a:cs typeface="Roboto Medium"/>
                <a:sym typeface="Roboto Medium"/>
              </a:rPr>
              <a:t>in the target:</a:t>
            </a:r>
            <a:endParaRPr dirty="0"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467150" y="1201900"/>
          <a:ext cx="8362500" cy="2993595"/>
        </p:xfrm>
        <a:graphic>
          <a:graphicData uri="http://schemas.openxmlformats.org/drawingml/2006/table">
            <a:tbl>
              <a:tblPr>
                <a:noFill/>
                <a:tableStyleId>{C2ECF5D7-C164-444E-A798-E67D579EA24A}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CVE-1999-0661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system is running  a version of software that was replaced with a Trojan horse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an attacker to run commands on the target over </a:t>
                      </a:r>
                      <a:r>
                        <a:rPr lang="en-US" sz="120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ssh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CVE-2012-2379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CXF 2.4.x before 2.4.8, 2.5.x before 2.5.4, and 2.6.x before 2.6.1, when a Supporting Token specifies a child WS-</a:t>
                      </a:r>
                      <a:r>
                        <a:rPr lang="en-US" sz="120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SecurityPolicy</a:t>
                      </a: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1.1 or 1.2 policy, does not properly ensure that an XML element is signed or encrypted, which has unspecified impact and attack vectors.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an attacker to </a:t>
                      </a: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bypass</a:t>
                      </a:r>
                      <a:r>
                        <a:rPr lang="en-US" sz="12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secure session over http.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" dirty="0"/>
              <a:t>Exploitation: 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CVE-1999-0661</a:t>
            </a:r>
            <a:br>
              <a:rPr lang="en-US" dirty="0" smtClean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Using  the web browser,  the attacking machine was able to access the password for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. Then running an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ssh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using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as username and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leopoldo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as password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Gained access to the webserver machine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60554" y="1654628"/>
            <a:ext cx="2131903" cy="28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CVE-2012-2379</a:t>
            </a:r>
            <a:br>
              <a:rPr lang="en-US" dirty="0" smtClean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Used msfvenom to create a reverse shell payload. Transferred the payload over file explorer. Setup a metasploit reverse shell listener. Executed the payload on the vicim by navigating to the payload though  web browser.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Established a remote session with the victim. Downloaded the flag and secret files.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5575" y="1485900"/>
            <a:ext cx="2143125" cy="3421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1089</Words>
  <Application>Microsoft Office PowerPoint</Application>
  <PresentationFormat>On-screen Show (16:9)</PresentationFormat>
  <Paragraphs>185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CVE-1999-0661 </vt:lpstr>
      <vt:lpstr>Exploitation: CVE-2012-2379 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Ilham Buharie</cp:lastModifiedBy>
  <cp:revision>25</cp:revision>
  <dcterms:modified xsi:type="dcterms:W3CDTF">2020-07-25T17:55:09Z</dcterms:modified>
</cp:coreProperties>
</file>